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6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781D-EAB1-4C75-89E0-F9814AC24949}" type="datetimeFigureOut">
              <a:rPr lang="es-ES" smtClean="0"/>
              <a:t>08/03/2017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D945-1F3D-4DB7-A907-A191347E44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781D-EAB1-4C75-89E0-F9814AC24949}" type="datetimeFigureOut">
              <a:rPr lang="es-ES" smtClean="0"/>
              <a:t>08/03/2017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D945-1F3D-4DB7-A907-A191347E44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781D-EAB1-4C75-89E0-F9814AC24949}" type="datetimeFigureOut">
              <a:rPr lang="es-ES" smtClean="0"/>
              <a:t>08/03/2017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D945-1F3D-4DB7-A907-A191347E44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781D-EAB1-4C75-89E0-F9814AC24949}" type="datetimeFigureOut">
              <a:rPr lang="es-ES" smtClean="0"/>
              <a:t>08/03/2017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D945-1F3D-4DB7-A907-A191347E44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781D-EAB1-4C75-89E0-F9814AC24949}" type="datetimeFigureOut">
              <a:rPr lang="es-ES" smtClean="0"/>
              <a:t>08/03/2017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D945-1F3D-4DB7-A907-A191347E44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781D-EAB1-4C75-89E0-F9814AC24949}" type="datetimeFigureOut">
              <a:rPr lang="es-ES" smtClean="0"/>
              <a:t>08/03/2017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D945-1F3D-4DB7-A907-A191347E44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781D-EAB1-4C75-89E0-F9814AC24949}" type="datetimeFigureOut">
              <a:rPr lang="es-ES" smtClean="0"/>
              <a:t>08/03/2017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D945-1F3D-4DB7-A907-A191347E44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781D-EAB1-4C75-89E0-F9814AC24949}" type="datetimeFigureOut">
              <a:rPr lang="es-ES" smtClean="0"/>
              <a:t>08/03/2017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D945-1F3D-4DB7-A907-A191347E44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781D-EAB1-4C75-89E0-F9814AC24949}" type="datetimeFigureOut">
              <a:rPr lang="es-ES" smtClean="0"/>
              <a:t>08/03/2017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D945-1F3D-4DB7-A907-A191347E44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781D-EAB1-4C75-89E0-F9814AC24949}" type="datetimeFigureOut">
              <a:rPr lang="es-ES" smtClean="0"/>
              <a:t>08/03/2017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D945-1F3D-4DB7-A907-A191347E44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781D-EAB1-4C75-89E0-F9814AC24949}" type="datetimeFigureOut">
              <a:rPr lang="es-ES" smtClean="0"/>
              <a:t>08/03/2017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D945-1F3D-4DB7-A907-A191347E44E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B781D-EAB1-4C75-89E0-F9814AC24949}" type="datetimeFigureOut">
              <a:rPr lang="es-ES" smtClean="0"/>
              <a:t>08/03/2017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5D945-1F3D-4DB7-A907-A191347E44EA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Dioses del Olimpo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Lisa,Africa,Alba,Rubén y Roberto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TODOS LOS DIOSES.</a:t>
            </a:r>
            <a:endParaRPr lang="es-ES" dirty="0"/>
          </a:p>
        </p:txBody>
      </p:sp>
      <p:pic>
        <p:nvPicPr>
          <p:cNvPr id="1026" name="Picture 2" descr="C:\Users\eso\AppData\Local\Microsoft\Windows\Temporary Internet Files\Content.IE5\QH5TZ2CS\dioses_griegos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9144000" cy="5072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DIOSA HERA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                               Hera es la diosa del amor , La</a:t>
            </a:r>
          </a:p>
          <a:p>
            <a:r>
              <a:rPr lang="es-ES" dirty="0"/>
              <a:t> </a:t>
            </a:r>
            <a:r>
              <a:rPr lang="es-ES" dirty="0" smtClean="0"/>
              <a:t>                              belleza y  la sexualidad , su </a:t>
            </a:r>
          </a:p>
          <a:p>
            <a:r>
              <a:rPr lang="es-ES" dirty="0"/>
              <a:t> </a:t>
            </a:r>
            <a:r>
              <a:rPr lang="es-ES" dirty="0" smtClean="0"/>
              <a:t>                              hijo es Cupido . Sus símbolos</a:t>
            </a:r>
          </a:p>
          <a:p>
            <a:pPr>
              <a:buNone/>
            </a:pPr>
            <a:r>
              <a:rPr lang="es-ES" dirty="0"/>
              <a:t> </a:t>
            </a:r>
            <a:r>
              <a:rPr lang="es-ES" dirty="0" smtClean="0"/>
              <a:t>                                 animales  son el Cisne y el  </a:t>
            </a:r>
          </a:p>
          <a:p>
            <a:pPr>
              <a:buNone/>
            </a:pPr>
            <a:r>
              <a:rPr lang="es-ES" dirty="0"/>
              <a:t> </a:t>
            </a:r>
            <a:r>
              <a:rPr lang="es-ES" dirty="0" smtClean="0"/>
              <a:t>                                 Delfín y también se la asocia con la perla.   </a:t>
            </a:r>
            <a:endParaRPr lang="es-ES" dirty="0"/>
          </a:p>
        </p:txBody>
      </p:sp>
      <p:pic>
        <p:nvPicPr>
          <p:cNvPr id="2050" name="Picture 2" descr="C:\Users\eso\AppData\Local\Microsoft\Windows\Temporary Internet Files\Content.IE5\OOZCFVME\hera2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643050"/>
            <a:ext cx="2800936" cy="2800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DIOSA DEMETER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                             </a:t>
            </a:r>
            <a:r>
              <a:rPr lang="es-E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Es la diosa de la agricultura</a:t>
            </a:r>
            <a:r>
              <a:rPr lang="es-ES" dirty="0" smtClean="0"/>
              <a:t> </a:t>
            </a:r>
          </a:p>
          <a:p>
            <a:r>
              <a:rPr lang="es-ES" dirty="0"/>
              <a:t> </a:t>
            </a:r>
            <a:r>
              <a:rPr lang="es-ES" dirty="0" smtClean="0"/>
              <a:t>                            </a:t>
            </a:r>
            <a:r>
              <a:rPr lang="es-E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nutricia pura de la tierra  </a:t>
            </a:r>
          </a:p>
          <a:p>
            <a:r>
              <a:rPr lang="es-E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verde y joven ciclo vivifica-</a:t>
            </a:r>
          </a:p>
          <a:p>
            <a:r>
              <a:rPr lang="es-E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dor de la vida y la muerte y </a:t>
            </a:r>
          </a:p>
          <a:p>
            <a:r>
              <a:rPr lang="es-E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protectora del matrimonio y </a:t>
            </a:r>
          </a:p>
          <a:p>
            <a:r>
              <a:rPr lang="es-E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la ley sagrada.</a:t>
            </a:r>
            <a:endParaRPr lang="es-ES" dirty="0"/>
          </a:p>
        </p:txBody>
      </p:sp>
      <p:pic>
        <p:nvPicPr>
          <p:cNvPr id="3075" name="Picture 3" descr="C:\Users\eso\AppData\Local\Microsoft\Windows\Temporary Internet Files\Content.IE5\OOZCFVME\demeter4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643050"/>
            <a:ext cx="2972116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DIOSA HESTIA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64305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                     </a:t>
            </a:r>
            <a:r>
              <a:rPr lang="es-E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La diosa Hestia es la diosa de la  </a:t>
            </a:r>
          </a:p>
          <a:p>
            <a:pPr>
              <a:buNone/>
            </a:pPr>
            <a:r>
              <a:rPr lang="es-E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cocina , la arquitectura , el hogar</a:t>
            </a:r>
          </a:p>
          <a:p>
            <a:pPr>
              <a:buNone/>
            </a:pPr>
            <a:r>
              <a:rPr lang="es-E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o , mas apropiadamente del </a:t>
            </a:r>
          </a:p>
          <a:p>
            <a:pPr>
              <a:buNone/>
            </a:pPr>
            <a:r>
              <a:rPr lang="es-E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fuego que da calor y vida a los </a:t>
            </a:r>
          </a:p>
          <a:p>
            <a:pPr>
              <a:buNone/>
            </a:pPr>
            <a:r>
              <a:rPr lang="es-E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hogares.   </a:t>
            </a:r>
          </a:p>
          <a:p>
            <a:pPr>
              <a:buNone/>
            </a:pPr>
            <a:r>
              <a:rPr lang="es-E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</a:t>
            </a:r>
            <a:endParaRPr lang="es-ES" dirty="0"/>
          </a:p>
        </p:txBody>
      </p:sp>
      <p:pic>
        <p:nvPicPr>
          <p:cNvPr id="4102" name="Picture 6" descr="C:\Users\eso\AppData\Local\Microsoft\Windows\Temporary Internet Files\Content.IE5\WWVG6UCR\hestia[1]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1071546"/>
            <a:ext cx="3114675" cy="4238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DIOS POSEIDON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                      </a:t>
            </a:r>
            <a:r>
              <a:rPr lang="es-E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Poseidón es el rey de los mares</a:t>
            </a:r>
          </a:p>
          <a:p>
            <a:r>
              <a:rPr lang="es-E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y como agitador de </a:t>
            </a:r>
            <a:r>
              <a:rPr lang="es-ES" smtClean="0">
                <a:latin typeface="Tahoma" pitchFamily="34" charset="0"/>
                <a:ea typeface="Tahoma" pitchFamily="34" charset="0"/>
                <a:cs typeface="Tahoma" pitchFamily="34" charset="0"/>
              </a:rPr>
              <a:t>la tierra, </a:t>
            </a:r>
            <a:endParaRPr lang="es-ES" dirty="0"/>
          </a:p>
        </p:txBody>
      </p:sp>
      <p:pic>
        <p:nvPicPr>
          <p:cNvPr id="5122" name="Picture 2" descr="C:\Users\eso\AppData\Local\Microsoft\Windows\Temporary Internet Files\Content.IE5\WWVG6UCR\dios_poseidon_240x40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43050"/>
            <a:ext cx="2657494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149</Words>
  <Application>Microsoft Office PowerPoint</Application>
  <PresentationFormat>Presentación en pantalla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Dioses del Olimpo</vt:lpstr>
      <vt:lpstr>TODOS LOS DIOSES.</vt:lpstr>
      <vt:lpstr>DIOSA HERA</vt:lpstr>
      <vt:lpstr>DIOSA DEMETER</vt:lpstr>
      <vt:lpstr>DIOSA HESTIA </vt:lpstr>
      <vt:lpstr>DIOS POSEIDON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Dioses del olimpo</dc:title>
  <dc:creator>eso</dc:creator>
  <cp:lastModifiedBy>eso</cp:lastModifiedBy>
  <cp:revision>4</cp:revision>
  <dcterms:created xsi:type="dcterms:W3CDTF">2017-03-08T08:44:57Z</dcterms:created>
  <dcterms:modified xsi:type="dcterms:W3CDTF">2017-03-08T09:15:05Z</dcterms:modified>
</cp:coreProperties>
</file>