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31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5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4D4ED-7146-EF4E-9A44-E1BAB17D0827}" type="datetimeFigureOut">
              <a:rPr lang="es-ES_tradnl" smtClean="0"/>
              <a:t>22/3/17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F3C17-3355-3345-B307-CF5EFB0C98C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6977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51CB7-B521-40BA-B369-DEEDB60C5267}" type="datetimeFigureOut">
              <a:rPr lang="es-ES" smtClean="0"/>
              <a:t>22/3/17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C59A8-35B0-40DE-A6DA-DF2EE594E05A}" type="slidenum">
              <a:rPr lang="es-ES" smtClean="0"/>
              <a:t>‹Nr.›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C59A8-35B0-40DE-A6DA-DF2EE594E05A}" type="slidenum">
              <a:rPr lang="es-ES" smtClean="0"/>
              <a:t>1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D4BA-652C-4963-AE86-AB9595772907}" type="datetimeFigureOut">
              <a:rPr lang="es-ES" smtClean="0"/>
              <a:t>22/3/17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A9A85-8083-4323-BD7D-051FCC2502C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D4BA-652C-4963-AE86-AB9595772907}" type="datetimeFigureOut">
              <a:rPr lang="es-ES" smtClean="0"/>
              <a:t>22/3/17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A9A85-8083-4323-BD7D-051FCC2502C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D4BA-652C-4963-AE86-AB9595772907}" type="datetimeFigureOut">
              <a:rPr lang="es-ES" smtClean="0"/>
              <a:t>22/3/17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A9A85-8083-4323-BD7D-051FCC2502C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D4BA-652C-4963-AE86-AB9595772907}" type="datetimeFigureOut">
              <a:rPr lang="es-ES" smtClean="0"/>
              <a:t>22/3/17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A9A85-8083-4323-BD7D-051FCC2502C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D4BA-652C-4963-AE86-AB9595772907}" type="datetimeFigureOut">
              <a:rPr lang="es-ES" smtClean="0"/>
              <a:t>22/3/17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A9A85-8083-4323-BD7D-051FCC2502C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D4BA-652C-4963-AE86-AB9595772907}" type="datetimeFigureOut">
              <a:rPr lang="es-ES" smtClean="0"/>
              <a:t>22/3/17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A9A85-8083-4323-BD7D-051FCC2502C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D4BA-652C-4963-AE86-AB9595772907}" type="datetimeFigureOut">
              <a:rPr lang="es-ES" smtClean="0"/>
              <a:t>22/3/17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A9A85-8083-4323-BD7D-051FCC2502C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D4BA-652C-4963-AE86-AB9595772907}" type="datetimeFigureOut">
              <a:rPr lang="es-ES" smtClean="0"/>
              <a:t>22/3/17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A9A85-8083-4323-BD7D-051FCC2502C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D4BA-652C-4963-AE86-AB9595772907}" type="datetimeFigureOut">
              <a:rPr lang="es-ES" smtClean="0"/>
              <a:t>22/3/17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A9A85-8083-4323-BD7D-051FCC2502C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D4BA-652C-4963-AE86-AB9595772907}" type="datetimeFigureOut">
              <a:rPr lang="es-ES" smtClean="0"/>
              <a:t>22/3/17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A9A85-8083-4323-BD7D-051FCC2502C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D4BA-652C-4963-AE86-AB9595772907}" type="datetimeFigureOut">
              <a:rPr lang="es-ES" smtClean="0"/>
              <a:t>22/3/17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A9A85-8083-4323-BD7D-051FCC2502C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9D4BA-652C-4963-AE86-AB9595772907}" type="datetimeFigureOut">
              <a:rPr lang="es-ES" smtClean="0"/>
              <a:t>22/3/17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A9A85-8083-4323-BD7D-051FCC2502C5}" type="slidenum">
              <a:rPr lang="es-ES" smtClean="0"/>
              <a:t>‹Nr.›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islam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857232"/>
            <a:ext cx="8511172" cy="5668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42844" y="714356"/>
            <a:ext cx="8715436" cy="5929354"/>
          </a:xfr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" sz="2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El Islam</a:t>
            </a:r>
            <a:endParaRPr lang="es-ES" sz="22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LAS COSTUMBRES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54173"/>
            <a:ext cx="8229600" cy="4525963"/>
          </a:xfrm>
        </p:spPr>
        <p:txBody>
          <a:bodyPr/>
          <a:lstStyle/>
          <a:p>
            <a:r>
              <a:rPr lang="es-ES" dirty="0" smtClean="0"/>
              <a:t>Una de las costumbres más arraigadas es el consumo de té moruno a cualquier hora, aparte es una señal de hospitalidad que practican la mayoría de huéspedes.</a:t>
            </a:r>
            <a:endParaRPr lang="es-ES_tradn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795" y="3705161"/>
            <a:ext cx="4499123" cy="280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6197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RELIGIÓN 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s-ES" dirty="0" smtClean="0"/>
              <a:t>En Marruecos la religión más importante es El Islam (que consiste en adorar a Alá rezando 5 veces al día.</a:t>
            </a:r>
          </a:p>
          <a:p>
            <a:pPr marL="0" indent="0">
              <a:buNone/>
            </a:pPr>
            <a:r>
              <a:rPr lang="es-ES" b="1" i="1" u="sng" dirty="0" err="1" smtClean="0"/>
              <a:t>Fajr</a:t>
            </a:r>
            <a:r>
              <a:rPr lang="es-ES" b="1" i="1" u="sng" dirty="0" smtClean="0"/>
              <a:t>: </a:t>
            </a:r>
            <a:r>
              <a:rPr lang="es-ES" dirty="0" smtClean="0"/>
              <a:t>amanecer(antes de la salida del sol)</a:t>
            </a:r>
          </a:p>
          <a:p>
            <a:pPr marL="0" indent="0">
              <a:buNone/>
            </a:pPr>
            <a:r>
              <a:rPr lang="es-ES" b="1" u="sng" dirty="0" err="1" smtClean="0"/>
              <a:t>Zühr</a:t>
            </a:r>
            <a:r>
              <a:rPr lang="es-ES" b="1" u="sng" dirty="0" smtClean="0"/>
              <a:t>: </a:t>
            </a:r>
            <a:r>
              <a:rPr lang="es-ES" i="1" dirty="0" smtClean="0"/>
              <a:t>cena</a:t>
            </a:r>
          </a:p>
          <a:p>
            <a:pPr marL="0" indent="0">
              <a:buNone/>
            </a:pPr>
            <a:r>
              <a:rPr lang="es-ES" b="1" i="1" u="sng" dirty="0" err="1" smtClean="0"/>
              <a:t>Asr</a:t>
            </a:r>
            <a:r>
              <a:rPr lang="es-ES" b="1" i="1" u="sng" dirty="0" smtClean="0"/>
              <a:t>:</a:t>
            </a:r>
            <a:r>
              <a:rPr lang="es-ES" i="1" dirty="0" smtClean="0"/>
              <a:t> media tarde</a:t>
            </a:r>
          </a:p>
          <a:p>
            <a:pPr marL="0" indent="0">
              <a:buNone/>
            </a:pPr>
            <a:r>
              <a:rPr lang="es-ES" b="1" i="1" u="sng" dirty="0" err="1" smtClean="0"/>
              <a:t>Magheirb</a:t>
            </a:r>
            <a:r>
              <a:rPr lang="es-ES" b="1" i="1" u="sng" dirty="0" smtClean="0"/>
              <a:t>: </a:t>
            </a:r>
            <a:r>
              <a:rPr lang="es-ES" i="1" dirty="0" smtClean="0"/>
              <a:t>anochecer</a:t>
            </a:r>
          </a:p>
          <a:p>
            <a:pPr marL="0" indent="0">
              <a:buNone/>
            </a:pPr>
            <a:r>
              <a:rPr lang="es-ES" b="1" i="1" u="sng" dirty="0" err="1" smtClean="0"/>
              <a:t>Isha</a:t>
            </a:r>
            <a:r>
              <a:rPr lang="es-ES" b="1" i="1" u="sng" dirty="0" smtClean="0"/>
              <a:t>: </a:t>
            </a:r>
            <a:r>
              <a:rPr lang="es-ES" i="1" dirty="0" smtClean="0"/>
              <a:t>por la noche</a:t>
            </a:r>
            <a:endParaRPr lang="es-ES" b="1" i="1" u="sng" dirty="0" smtClean="0"/>
          </a:p>
          <a:p>
            <a:pPr marL="0" indent="0">
              <a:buNone/>
            </a:pPr>
            <a:r>
              <a:rPr lang="es-ES" u="sng" dirty="0" smtClean="0"/>
              <a:t>        </a:t>
            </a:r>
            <a:endParaRPr lang="es-ES_tradnl" u="sng" dirty="0"/>
          </a:p>
        </p:txBody>
      </p:sp>
    </p:spTree>
    <p:extLst>
      <p:ext uri="{BB962C8B-B14F-4D97-AF65-F5344CB8AC3E}">
        <p14:creationId xmlns:p14="http://schemas.microsoft.com/office/powerpoint/2010/main" val="1965182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55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PROHIBICIONES 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54193"/>
            <a:ext cx="8229600" cy="4525963"/>
          </a:xfrm>
        </p:spPr>
        <p:txBody>
          <a:bodyPr/>
          <a:lstStyle/>
          <a:p>
            <a:r>
              <a:rPr lang="es-ES" dirty="0" smtClean="0"/>
              <a:t>Esta prohibido el contacto humano en público, tan solo pueden ir cogidos de la mano dos hombres( en señal de amistad)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15" y="3404558"/>
            <a:ext cx="6556076" cy="310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524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 DEL GRUPO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Mayoritariamente hemos trabajado dos personas más que las otras dos, Pero hemos aprendido nuevas cosas y hemos convivido muy bien en grupo. </a:t>
            </a:r>
            <a:endParaRPr lang="es-ES" dirty="0"/>
          </a:p>
          <a:p>
            <a:pPr algn="ctr"/>
            <a:r>
              <a:rPr lang="es-ES" b="1" dirty="0" smtClean="0"/>
              <a:t>ESPERAMOS QUE OS HAYA GUSTADO</a:t>
            </a:r>
          </a:p>
          <a:p>
            <a:pPr marL="0" indent="0" algn="ctr">
              <a:buNone/>
            </a:pPr>
            <a:r>
              <a:rPr lang="es-ES" b="1" dirty="0" smtClean="0"/>
              <a:t>😇😘😇</a:t>
            </a:r>
            <a:endParaRPr lang="es-ES" b="1" dirty="0" smtClean="0"/>
          </a:p>
        </p:txBody>
      </p:sp>
    </p:spTree>
    <p:extLst>
      <p:ext uri="{BB962C8B-B14F-4D97-AF65-F5344CB8AC3E}">
        <p14:creationId xmlns:p14="http://schemas.microsoft.com/office/powerpoint/2010/main" val="14917782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PARTICIPANTES DEL GRUPO</a:t>
            </a:r>
            <a:endParaRPr lang="es-ES_tradn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LAURA🤙🏼, NATALIA🤤</a:t>
            </a:r>
            <a:r>
              <a:rPr lang="es-ES" smtClean="0"/>
              <a:t>, </a:t>
            </a:r>
            <a:r>
              <a:rPr lang="es-ES" smtClean="0"/>
              <a:t>ANDRÉ🍍</a:t>
            </a:r>
            <a:r>
              <a:rPr lang="es-ES" dirty="0" smtClean="0"/>
              <a:t>, </a:t>
            </a:r>
            <a:r>
              <a:rPr lang="es-ES" smtClean="0"/>
              <a:t>ALÁN👼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282978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3</Words>
  <Application>Microsoft Macintosh PowerPoint</Application>
  <PresentationFormat>Presentación en pantalla (4:3)</PresentationFormat>
  <Paragraphs>2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Tema de Office</vt:lpstr>
      <vt:lpstr>El Islam</vt:lpstr>
      <vt:lpstr>LAS COSTUMBRES</vt:lpstr>
      <vt:lpstr>LA RELIGIÓN </vt:lpstr>
      <vt:lpstr>Presentación de PowerPoint</vt:lpstr>
      <vt:lpstr>PROHIBICIONES </vt:lpstr>
      <vt:lpstr>CONCLUSIONES DEL GRUPO</vt:lpstr>
      <vt:lpstr>PARTICIPANTES DEL GRUPO</vt:lpstr>
    </vt:vector>
  </TitlesOfParts>
  <Company>Microsoft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Islam</dc:title>
  <dc:creator>eso</dc:creator>
  <cp:lastModifiedBy>iPad de José</cp:lastModifiedBy>
  <cp:revision>35</cp:revision>
  <dcterms:created xsi:type="dcterms:W3CDTF">2017-03-08T12:06:09Z</dcterms:created>
  <dcterms:modified xsi:type="dcterms:W3CDTF">2017-03-22T08:08:32Z</dcterms:modified>
</cp:coreProperties>
</file>