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1" r:id="rId2"/>
    <p:sldId id="256" r:id="rId3"/>
    <p:sldId id="257" r:id="rId4"/>
    <p:sldId id="258" r:id="rId5"/>
    <p:sldId id="259" r:id="rId6"/>
    <p:sldId id="263" r:id="rId7"/>
    <p:sldId id="264" r:id="rId8"/>
    <p:sldId id="262" r:id="rId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FF"/>
    <a:srgbClr val="FF99FF"/>
    <a:srgbClr val="FF9900"/>
    <a:srgbClr val="FFFF00"/>
    <a:srgbClr val="00FF00"/>
    <a:srgbClr val="00FF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6EA943-1E41-4F19-A74A-1E63106189D6}" type="datetimeFigureOut">
              <a:rPr lang="es-ES" smtClean="0"/>
              <a:t>22/03/2017</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3D0D68-ABB5-42FF-ACF5-96A6C4D8461C}" type="slidenum">
              <a:rPr lang="es-ES" smtClean="0"/>
              <a:t>‹Nº›</a:t>
            </a:fld>
            <a:endParaRPr lang="es-ES"/>
          </a:p>
        </p:txBody>
      </p:sp>
    </p:spTree>
    <p:extLst>
      <p:ext uri="{BB962C8B-B14F-4D97-AF65-F5344CB8AC3E}">
        <p14:creationId xmlns:p14="http://schemas.microsoft.com/office/powerpoint/2010/main" val="1681900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D99901AE-FD42-466B-B94C-F83250DD3308}" type="datetimeFigureOut">
              <a:rPr lang="es-ES" smtClean="0"/>
              <a:t>22/03/2017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F683270-3D51-4923-8566-344533FA8E82}" type="slidenum">
              <a:rPr lang="es-ES" smtClean="0"/>
              <a:t>‹Nº›</a:t>
            </a:fld>
            <a:endParaRPr lang="es-ES"/>
          </a:p>
        </p:txBody>
      </p:sp>
    </p:spTree>
    <p:extLst>
      <p:ext uri="{BB962C8B-B14F-4D97-AF65-F5344CB8AC3E}">
        <p14:creationId xmlns:p14="http://schemas.microsoft.com/office/powerpoint/2010/main" val="3013054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99901AE-FD42-466B-B94C-F83250DD3308}" type="datetimeFigureOut">
              <a:rPr lang="es-ES" smtClean="0"/>
              <a:t>22/03/2017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F683270-3D51-4923-8566-344533FA8E82}" type="slidenum">
              <a:rPr lang="es-ES" smtClean="0"/>
              <a:t>‹Nº›</a:t>
            </a:fld>
            <a:endParaRPr lang="es-ES"/>
          </a:p>
        </p:txBody>
      </p:sp>
    </p:spTree>
    <p:extLst>
      <p:ext uri="{BB962C8B-B14F-4D97-AF65-F5344CB8AC3E}">
        <p14:creationId xmlns:p14="http://schemas.microsoft.com/office/powerpoint/2010/main" val="3478593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D99901AE-FD42-466B-B94C-F83250DD3308}" type="datetimeFigureOut">
              <a:rPr lang="es-ES" smtClean="0"/>
              <a:t>22/03/2017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F683270-3D51-4923-8566-344533FA8E82}" type="slidenum">
              <a:rPr lang="es-ES" smtClean="0"/>
              <a:t>‹Nº›</a:t>
            </a:fld>
            <a:endParaRPr lang="es-ES"/>
          </a:p>
        </p:txBody>
      </p:sp>
    </p:spTree>
    <p:extLst>
      <p:ext uri="{BB962C8B-B14F-4D97-AF65-F5344CB8AC3E}">
        <p14:creationId xmlns:p14="http://schemas.microsoft.com/office/powerpoint/2010/main" val="1953780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D99901AE-FD42-466B-B94C-F83250DD3308}" type="datetimeFigureOut">
              <a:rPr lang="es-ES" smtClean="0"/>
              <a:t>22/03/2017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F683270-3D51-4923-8566-344533FA8E82}" type="slidenum">
              <a:rPr lang="es-ES" smtClean="0"/>
              <a:t>‹Nº›</a:t>
            </a:fld>
            <a:endParaRPr lang="es-ES"/>
          </a:p>
        </p:txBody>
      </p:sp>
    </p:spTree>
    <p:extLst>
      <p:ext uri="{BB962C8B-B14F-4D97-AF65-F5344CB8AC3E}">
        <p14:creationId xmlns:p14="http://schemas.microsoft.com/office/powerpoint/2010/main" val="3268806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D99901AE-FD42-466B-B94C-F83250DD3308}" type="datetimeFigureOut">
              <a:rPr lang="es-ES" smtClean="0"/>
              <a:t>22/03/2017</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BF683270-3D51-4923-8566-344533FA8E82}" type="slidenum">
              <a:rPr lang="es-ES" smtClean="0"/>
              <a:t>‹Nº›</a:t>
            </a:fld>
            <a:endParaRPr lang="es-ES"/>
          </a:p>
        </p:txBody>
      </p:sp>
    </p:spTree>
    <p:extLst>
      <p:ext uri="{BB962C8B-B14F-4D97-AF65-F5344CB8AC3E}">
        <p14:creationId xmlns:p14="http://schemas.microsoft.com/office/powerpoint/2010/main" val="1559405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D99901AE-FD42-466B-B94C-F83250DD3308}" type="datetimeFigureOut">
              <a:rPr lang="es-ES" smtClean="0"/>
              <a:t>22/03/2017</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BF683270-3D51-4923-8566-344533FA8E82}" type="slidenum">
              <a:rPr lang="es-ES" smtClean="0"/>
              <a:t>‹Nº›</a:t>
            </a:fld>
            <a:endParaRPr lang="es-ES"/>
          </a:p>
        </p:txBody>
      </p:sp>
    </p:spTree>
    <p:extLst>
      <p:ext uri="{BB962C8B-B14F-4D97-AF65-F5344CB8AC3E}">
        <p14:creationId xmlns:p14="http://schemas.microsoft.com/office/powerpoint/2010/main" val="3280067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99901AE-FD42-466B-B94C-F83250DD3308}" type="datetimeFigureOut">
              <a:rPr lang="es-ES" smtClean="0"/>
              <a:t>22/03/2017</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BF683270-3D51-4923-8566-344533FA8E82}" type="slidenum">
              <a:rPr lang="es-ES" smtClean="0"/>
              <a:t>‹Nº›</a:t>
            </a:fld>
            <a:endParaRPr lang="es-ES"/>
          </a:p>
        </p:txBody>
      </p:sp>
    </p:spTree>
    <p:extLst>
      <p:ext uri="{BB962C8B-B14F-4D97-AF65-F5344CB8AC3E}">
        <p14:creationId xmlns:p14="http://schemas.microsoft.com/office/powerpoint/2010/main" val="1518244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D99901AE-FD42-466B-B94C-F83250DD3308}" type="datetimeFigureOut">
              <a:rPr lang="es-ES" smtClean="0"/>
              <a:t>22/03/2017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F683270-3D51-4923-8566-344533FA8E82}" type="slidenum">
              <a:rPr lang="es-ES" smtClean="0"/>
              <a:t>‹Nº›</a:t>
            </a:fld>
            <a:endParaRPr lang="es-ES"/>
          </a:p>
        </p:txBody>
      </p:sp>
    </p:spTree>
    <p:extLst>
      <p:ext uri="{BB962C8B-B14F-4D97-AF65-F5344CB8AC3E}">
        <p14:creationId xmlns:p14="http://schemas.microsoft.com/office/powerpoint/2010/main" val="3948342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D99901AE-FD42-466B-B94C-F83250DD3308}" type="datetimeFigureOut">
              <a:rPr lang="es-ES" smtClean="0"/>
              <a:t>22/03/2017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F683270-3D51-4923-8566-344533FA8E82}" type="slidenum">
              <a:rPr lang="es-ES" smtClean="0"/>
              <a:t>‹Nº›</a:t>
            </a:fld>
            <a:endParaRPr lang="es-ES"/>
          </a:p>
        </p:txBody>
      </p:sp>
    </p:spTree>
    <p:extLst>
      <p:ext uri="{BB962C8B-B14F-4D97-AF65-F5344CB8AC3E}">
        <p14:creationId xmlns:p14="http://schemas.microsoft.com/office/powerpoint/2010/main" val="478935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99901AE-FD42-466B-B94C-F83250DD3308}" type="datetimeFigureOut">
              <a:rPr lang="es-ES" smtClean="0"/>
              <a:t>22/03/2017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F683270-3D51-4923-8566-344533FA8E82}" type="slidenum">
              <a:rPr lang="es-ES" smtClean="0"/>
              <a:t>‹Nº›</a:t>
            </a:fld>
            <a:endParaRPr lang="es-ES"/>
          </a:p>
        </p:txBody>
      </p:sp>
    </p:spTree>
    <p:extLst>
      <p:ext uri="{BB962C8B-B14F-4D97-AF65-F5344CB8AC3E}">
        <p14:creationId xmlns:p14="http://schemas.microsoft.com/office/powerpoint/2010/main" val="259373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99901AE-FD42-466B-B94C-F83250DD3308}" type="datetimeFigureOut">
              <a:rPr lang="es-ES" smtClean="0"/>
              <a:t>22/03/2017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F683270-3D51-4923-8566-344533FA8E82}" type="slidenum">
              <a:rPr lang="es-ES" smtClean="0"/>
              <a:t>‹Nº›</a:t>
            </a:fld>
            <a:endParaRPr lang="es-ES"/>
          </a:p>
        </p:txBody>
      </p:sp>
    </p:spTree>
    <p:extLst>
      <p:ext uri="{BB962C8B-B14F-4D97-AF65-F5344CB8AC3E}">
        <p14:creationId xmlns:p14="http://schemas.microsoft.com/office/powerpoint/2010/main" val="2473510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901AE-FD42-466B-B94C-F83250DD3308}" type="datetimeFigureOut">
              <a:rPr lang="es-ES" smtClean="0"/>
              <a:t>22/03/2017</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683270-3D51-4923-8566-344533FA8E82}" type="slidenum">
              <a:rPr lang="es-ES" smtClean="0"/>
              <a:t>‹Nº›</a:t>
            </a:fld>
            <a:endParaRPr lang="es-ES"/>
          </a:p>
        </p:txBody>
      </p:sp>
    </p:spTree>
    <p:extLst>
      <p:ext uri="{BB962C8B-B14F-4D97-AF65-F5344CB8AC3E}">
        <p14:creationId xmlns:p14="http://schemas.microsoft.com/office/powerpoint/2010/main" val="35493560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u="sng" dirty="0"/>
              <a:t>LA ANTIGUA GRECIA Y EL MITO DE AQUILES</a:t>
            </a: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2496" y="1825624"/>
            <a:ext cx="6736154" cy="4490769"/>
          </a:xfrm>
        </p:spPr>
      </p:pic>
    </p:spTree>
    <p:extLst>
      <p:ext uri="{BB962C8B-B14F-4D97-AF65-F5344CB8AC3E}">
        <p14:creationId xmlns:p14="http://schemas.microsoft.com/office/powerpoint/2010/main" val="528875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echa: a la derecha 4"/>
          <p:cNvSpPr/>
          <p:nvPr/>
        </p:nvSpPr>
        <p:spPr>
          <a:xfrm>
            <a:off x="1033669" y="2796209"/>
            <a:ext cx="9846365" cy="10734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p:cNvSpPr txBox="1"/>
          <p:nvPr/>
        </p:nvSpPr>
        <p:spPr>
          <a:xfrm>
            <a:off x="1033670" y="2650435"/>
            <a:ext cx="993914" cy="369332"/>
          </a:xfrm>
          <a:prstGeom prst="rect">
            <a:avLst/>
          </a:prstGeom>
          <a:solidFill>
            <a:srgbClr val="FF0066"/>
          </a:solidFill>
        </p:spPr>
        <p:txBody>
          <a:bodyPr wrap="square" rtlCol="0">
            <a:spAutoFit/>
          </a:bodyPr>
          <a:lstStyle/>
          <a:p>
            <a:r>
              <a:rPr lang="es-ES" dirty="0"/>
              <a:t>1400 </a:t>
            </a:r>
            <a:r>
              <a:rPr lang="es-ES" dirty="0" err="1"/>
              <a:t>a.c</a:t>
            </a:r>
            <a:endParaRPr lang="es-ES" dirty="0"/>
          </a:p>
        </p:txBody>
      </p:sp>
      <p:sp>
        <p:nvSpPr>
          <p:cNvPr id="7" name="CuadroTexto 6"/>
          <p:cNvSpPr txBox="1"/>
          <p:nvPr/>
        </p:nvSpPr>
        <p:spPr>
          <a:xfrm>
            <a:off x="1033669" y="3684104"/>
            <a:ext cx="1099931" cy="923330"/>
          </a:xfrm>
          <a:prstGeom prst="rect">
            <a:avLst/>
          </a:prstGeom>
          <a:solidFill>
            <a:srgbClr val="FF0066"/>
          </a:solidFill>
        </p:spPr>
        <p:txBody>
          <a:bodyPr wrap="square" rtlCol="0">
            <a:spAutoFit/>
          </a:bodyPr>
          <a:lstStyle/>
          <a:p>
            <a:r>
              <a:rPr lang="es-ES" dirty="0"/>
              <a:t>Inicio de la Guerra de Troya</a:t>
            </a:r>
          </a:p>
        </p:txBody>
      </p:sp>
      <p:sp>
        <p:nvSpPr>
          <p:cNvPr id="9" name="CuadroTexto 8"/>
          <p:cNvSpPr txBox="1"/>
          <p:nvPr/>
        </p:nvSpPr>
        <p:spPr>
          <a:xfrm>
            <a:off x="2597426" y="2650435"/>
            <a:ext cx="954157" cy="369332"/>
          </a:xfrm>
          <a:prstGeom prst="rect">
            <a:avLst/>
          </a:prstGeom>
          <a:solidFill>
            <a:srgbClr val="00FFFF"/>
          </a:solidFill>
        </p:spPr>
        <p:txBody>
          <a:bodyPr wrap="square" rtlCol="0">
            <a:spAutoFit/>
          </a:bodyPr>
          <a:lstStyle/>
          <a:p>
            <a:r>
              <a:rPr lang="es-ES" dirty="0"/>
              <a:t>776 </a:t>
            </a:r>
            <a:r>
              <a:rPr lang="es-ES" dirty="0" err="1"/>
              <a:t>a.c</a:t>
            </a:r>
            <a:endParaRPr lang="es-ES" dirty="0"/>
          </a:p>
        </p:txBody>
      </p:sp>
      <p:sp>
        <p:nvSpPr>
          <p:cNvPr id="10" name="CuadroTexto 9"/>
          <p:cNvSpPr txBox="1"/>
          <p:nvPr/>
        </p:nvSpPr>
        <p:spPr>
          <a:xfrm>
            <a:off x="2544416" y="3684104"/>
            <a:ext cx="1113183" cy="923330"/>
          </a:xfrm>
          <a:prstGeom prst="rect">
            <a:avLst/>
          </a:prstGeom>
          <a:solidFill>
            <a:srgbClr val="00FFFF"/>
          </a:solidFill>
        </p:spPr>
        <p:txBody>
          <a:bodyPr wrap="square" rtlCol="0">
            <a:spAutoFit/>
          </a:bodyPr>
          <a:lstStyle/>
          <a:p>
            <a:r>
              <a:rPr lang="es-ES" dirty="0"/>
              <a:t>Primeros Juegos Olímpicos</a:t>
            </a:r>
          </a:p>
        </p:txBody>
      </p:sp>
      <p:sp>
        <p:nvSpPr>
          <p:cNvPr id="13" name="CuadroTexto 12"/>
          <p:cNvSpPr txBox="1"/>
          <p:nvPr/>
        </p:nvSpPr>
        <p:spPr>
          <a:xfrm>
            <a:off x="4121425" y="2650435"/>
            <a:ext cx="887897" cy="369332"/>
          </a:xfrm>
          <a:prstGeom prst="rect">
            <a:avLst/>
          </a:prstGeom>
          <a:solidFill>
            <a:srgbClr val="00FF00"/>
          </a:solidFill>
        </p:spPr>
        <p:txBody>
          <a:bodyPr wrap="square" rtlCol="0">
            <a:spAutoFit/>
          </a:bodyPr>
          <a:lstStyle/>
          <a:p>
            <a:r>
              <a:rPr lang="es-ES" dirty="0"/>
              <a:t>431 </a:t>
            </a:r>
            <a:r>
              <a:rPr lang="es-ES" dirty="0" err="1"/>
              <a:t>a.c</a:t>
            </a:r>
            <a:endParaRPr lang="es-ES" dirty="0"/>
          </a:p>
        </p:txBody>
      </p:sp>
      <p:sp>
        <p:nvSpPr>
          <p:cNvPr id="14" name="CuadroTexto 13"/>
          <p:cNvSpPr txBox="1"/>
          <p:nvPr/>
        </p:nvSpPr>
        <p:spPr>
          <a:xfrm>
            <a:off x="4121425" y="3684104"/>
            <a:ext cx="1307825" cy="923330"/>
          </a:xfrm>
          <a:prstGeom prst="rect">
            <a:avLst/>
          </a:prstGeom>
          <a:solidFill>
            <a:srgbClr val="00FF00"/>
          </a:solidFill>
        </p:spPr>
        <p:txBody>
          <a:bodyPr wrap="square" rtlCol="0">
            <a:spAutoFit/>
          </a:bodyPr>
          <a:lstStyle/>
          <a:p>
            <a:r>
              <a:rPr lang="es-ES" dirty="0"/>
              <a:t>Inicio Guerra de Peloponeso</a:t>
            </a:r>
          </a:p>
        </p:txBody>
      </p:sp>
      <p:sp>
        <p:nvSpPr>
          <p:cNvPr id="16" name="CuadroTexto 15"/>
          <p:cNvSpPr txBox="1"/>
          <p:nvPr/>
        </p:nvSpPr>
        <p:spPr>
          <a:xfrm>
            <a:off x="6042991" y="2650435"/>
            <a:ext cx="887896" cy="369332"/>
          </a:xfrm>
          <a:prstGeom prst="rect">
            <a:avLst/>
          </a:prstGeom>
          <a:solidFill>
            <a:srgbClr val="FFFF00"/>
          </a:solidFill>
        </p:spPr>
        <p:txBody>
          <a:bodyPr wrap="square" rtlCol="0">
            <a:spAutoFit/>
          </a:bodyPr>
          <a:lstStyle/>
          <a:p>
            <a:r>
              <a:rPr lang="es-ES" dirty="0"/>
              <a:t>330 </a:t>
            </a:r>
            <a:r>
              <a:rPr lang="es-ES" dirty="0" err="1"/>
              <a:t>a.c</a:t>
            </a:r>
            <a:endParaRPr lang="es-ES" dirty="0"/>
          </a:p>
        </p:txBody>
      </p:sp>
      <p:sp>
        <p:nvSpPr>
          <p:cNvPr id="17" name="CuadroTexto 16"/>
          <p:cNvSpPr txBox="1"/>
          <p:nvPr/>
        </p:nvSpPr>
        <p:spPr>
          <a:xfrm>
            <a:off x="6042991" y="3730487"/>
            <a:ext cx="1921566" cy="923330"/>
          </a:xfrm>
          <a:prstGeom prst="rect">
            <a:avLst/>
          </a:prstGeom>
          <a:solidFill>
            <a:srgbClr val="FFFF00"/>
          </a:solidFill>
        </p:spPr>
        <p:txBody>
          <a:bodyPr wrap="square" rtlCol="0">
            <a:spAutoFit/>
          </a:bodyPr>
          <a:lstStyle/>
          <a:p>
            <a:r>
              <a:rPr lang="es-ES" dirty="0"/>
              <a:t>Inicio del reinado de Alejandro Magno</a:t>
            </a:r>
          </a:p>
        </p:txBody>
      </p:sp>
      <p:sp>
        <p:nvSpPr>
          <p:cNvPr id="19" name="CuadroTexto 18"/>
          <p:cNvSpPr txBox="1"/>
          <p:nvPr/>
        </p:nvSpPr>
        <p:spPr>
          <a:xfrm>
            <a:off x="8454887" y="2650435"/>
            <a:ext cx="874643" cy="369332"/>
          </a:xfrm>
          <a:prstGeom prst="rect">
            <a:avLst/>
          </a:prstGeom>
          <a:solidFill>
            <a:srgbClr val="6666FF"/>
          </a:solidFill>
        </p:spPr>
        <p:txBody>
          <a:bodyPr wrap="square" rtlCol="0">
            <a:spAutoFit/>
          </a:bodyPr>
          <a:lstStyle/>
          <a:p>
            <a:r>
              <a:rPr lang="es-ES" dirty="0"/>
              <a:t>323 </a:t>
            </a:r>
            <a:r>
              <a:rPr lang="es-ES" dirty="0" err="1"/>
              <a:t>a.c</a:t>
            </a:r>
            <a:endParaRPr lang="es-ES" dirty="0"/>
          </a:p>
        </p:txBody>
      </p:sp>
      <p:sp>
        <p:nvSpPr>
          <p:cNvPr id="20" name="CuadroTexto 19"/>
          <p:cNvSpPr txBox="1"/>
          <p:nvPr/>
        </p:nvSpPr>
        <p:spPr>
          <a:xfrm>
            <a:off x="8454887" y="3743739"/>
            <a:ext cx="1311965" cy="923330"/>
          </a:xfrm>
          <a:prstGeom prst="rect">
            <a:avLst/>
          </a:prstGeom>
          <a:solidFill>
            <a:srgbClr val="6666FF"/>
          </a:solidFill>
        </p:spPr>
        <p:txBody>
          <a:bodyPr wrap="square" rtlCol="0">
            <a:spAutoFit/>
          </a:bodyPr>
          <a:lstStyle/>
          <a:p>
            <a:r>
              <a:rPr lang="es-ES" dirty="0"/>
              <a:t>Muere Alejandro Magno</a:t>
            </a:r>
          </a:p>
        </p:txBody>
      </p:sp>
      <p:cxnSp>
        <p:nvCxnSpPr>
          <p:cNvPr id="22" name="Conector recto de flecha 21"/>
          <p:cNvCxnSpPr>
            <a:cxnSpLocks/>
          </p:cNvCxnSpPr>
          <p:nvPr/>
        </p:nvCxnSpPr>
        <p:spPr>
          <a:xfrm flipH="1" flipV="1">
            <a:off x="3501886" y="1483594"/>
            <a:ext cx="311426" cy="15355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p:nvPr/>
        </p:nvCxnSpPr>
        <p:spPr>
          <a:xfrm flipV="1">
            <a:off x="3637724" y="1415605"/>
            <a:ext cx="838200" cy="7156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CuadroTexto 26"/>
          <p:cNvSpPr txBox="1"/>
          <p:nvPr/>
        </p:nvSpPr>
        <p:spPr>
          <a:xfrm>
            <a:off x="2378767" y="819906"/>
            <a:ext cx="1500808" cy="646331"/>
          </a:xfrm>
          <a:prstGeom prst="rect">
            <a:avLst/>
          </a:prstGeom>
          <a:solidFill>
            <a:srgbClr val="FF9900"/>
          </a:solidFill>
        </p:spPr>
        <p:txBody>
          <a:bodyPr wrap="square" rtlCol="0">
            <a:spAutoFit/>
          </a:bodyPr>
          <a:lstStyle/>
          <a:p>
            <a:r>
              <a:rPr lang="es-ES" dirty="0"/>
              <a:t>Nacimiento de las polis</a:t>
            </a:r>
          </a:p>
        </p:txBody>
      </p:sp>
      <p:sp>
        <p:nvSpPr>
          <p:cNvPr id="28" name="CuadroTexto 27"/>
          <p:cNvSpPr txBox="1"/>
          <p:nvPr/>
        </p:nvSpPr>
        <p:spPr>
          <a:xfrm>
            <a:off x="4424153" y="933090"/>
            <a:ext cx="1005097" cy="369332"/>
          </a:xfrm>
          <a:prstGeom prst="rect">
            <a:avLst/>
          </a:prstGeom>
          <a:solidFill>
            <a:srgbClr val="FF9900"/>
          </a:solidFill>
        </p:spPr>
        <p:txBody>
          <a:bodyPr wrap="square" rtlCol="0">
            <a:spAutoFit/>
          </a:bodyPr>
          <a:lstStyle/>
          <a:p>
            <a:r>
              <a:rPr lang="es-ES" dirty="0"/>
              <a:t>770 </a:t>
            </a:r>
            <a:r>
              <a:rPr lang="es-ES" dirty="0" err="1"/>
              <a:t>a.c</a:t>
            </a:r>
            <a:endParaRPr lang="es-ES" dirty="0"/>
          </a:p>
        </p:txBody>
      </p:sp>
      <p:cxnSp>
        <p:nvCxnSpPr>
          <p:cNvPr id="30" name="Conector recto de flecha 29"/>
          <p:cNvCxnSpPr>
            <a:cxnSpLocks/>
          </p:cNvCxnSpPr>
          <p:nvPr/>
        </p:nvCxnSpPr>
        <p:spPr>
          <a:xfrm flipH="1">
            <a:off x="3628193" y="3673246"/>
            <a:ext cx="370236" cy="16793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CuadroTexto 31"/>
          <p:cNvSpPr txBox="1"/>
          <p:nvPr/>
        </p:nvSpPr>
        <p:spPr>
          <a:xfrm>
            <a:off x="2836376" y="5545027"/>
            <a:ext cx="977347" cy="923330"/>
          </a:xfrm>
          <a:prstGeom prst="rect">
            <a:avLst/>
          </a:prstGeom>
          <a:solidFill>
            <a:srgbClr val="FF99FF"/>
          </a:solidFill>
        </p:spPr>
        <p:txBody>
          <a:bodyPr wrap="square" rtlCol="0">
            <a:spAutoFit/>
          </a:bodyPr>
          <a:lstStyle/>
          <a:p>
            <a:r>
              <a:rPr lang="es-ES" dirty="0"/>
              <a:t>Inicio Guerra Médicas</a:t>
            </a:r>
          </a:p>
        </p:txBody>
      </p:sp>
      <p:cxnSp>
        <p:nvCxnSpPr>
          <p:cNvPr id="34" name="Conector recto de flecha 33"/>
          <p:cNvCxnSpPr/>
          <p:nvPr/>
        </p:nvCxnSpPr>
        <p:spPr>
          <a:xfrm>
            <a:off x="3813312" y="4667069"/>
            <a:ext cx="1063488" cy="8855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CuadroTexto 34"/>
          <p:cNvSpPr txBox="1"/>
          <p:nvPr/>
        </p:nvSpPr>
        <p:spPr>
          <a:xfrm>
            <a:off x="5009322" y="5751443"/>
            <a:ext cx="1033669" cy="369332"/>
          </a:xfrm>
          <a:prstGeom prst="rect">
            <a:avLst/>
          </a:prstGeom>
          <a:solidFill>
            <a:srgbClr val="FF99FF"/>
          </a:solidFill>
        </p:spPr>
        <p:txBody>
          <a:bodyPr wrap="square" rtlCol="0">
            <a:spAutoFit/>
          </a:bodyPr>
          <a:lstStyle/>
          <a:p>
            <a:r>
              <a:rPr lang="es-ES" dirty="0"/>
              <a:t>490 </a:t>
            </a:r>
            <a:r>
              <a:rPr lang="es-ES" dirty="0" err="1"/>
              <a:t>a.c</a:t>
            </a:r>
            <a:endParaRPr lang="es-ES" dirty="0"/>
          </a:p>
        </p:txBody>
      </p:sp>
      <p:sp>
        <p:nvSpPr>
          <p:cNvPr id="2" name="CuadroTexto 1"/>
          <p:cNvSpPr txBox="1"/>
          <p:nvPr/>
        </p:nvSpPr>
        <p:spPr>
          <a:xfrm>
            <a:off x="2597427" y="145774"/>
            <a:ext cx="4850296" cy="369332"/>
          </a:xfrm>
          <a:prstGeom prst="rect">
            <a:avLst/>
          </a:prstGeom>
          <a:noFill/>
        </p:spPr>
        <p:txBody>
          <a:bodyPr wrap="square" rtlCol="0">
            <a:spAutoFit/>
          </a:bodyPr>
          <a:lstStyle/>
          <a:p>
            <a:pPr algn="ctr"/>
            <a:r>
              <a:rPr lang="es-ES" b="1" u="sng" dirty="0"/>
              <a:t>LINEA DEL TIEMPO DE GRECIA</a:t>
            </a:r>
          </a:p>
        </p:txBody>
      </p:sp>
    </p:spTree>
    <p:extLst>
      <p:ext uri="{BB962C8B-B14F-4D97-AF65-F5344CB8AC3E}">
        <p14:creationId xmlns:p14="http://schemas.microsoft.com/office/powerpoint/2010/main" val="1674428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u="sng" dirty="0"/>
              <a:t>INVENTOS DE LA ANTIGUA GRECIA</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2343" y="1822537"/>
            <a:ext cx="1905000" cy="2590800"/>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9936" y="1822537"/>
            <a:ext cx="4684133" cy="2470880"/>
          </a:xfrm>
          <a:prstGeom prst="rect">
            <a:avLst/>
          </a:prstGeom>
        </p:spPr>
      </p:pic>
      <p:sp>
        <p:nvSpPr>
          <p:cNvPr id="6" name="CuadroTexto 5"/>
          <p:cNvSpPr txBox="1"/>
          <p:nvPr/>
        </p:nvSpPr>
        <p:spPr>
          <a:xfrm>
            <a:off x="1491991" y="4413337"/>
            <a:ext cx="1245704" cy="369332"/>
          </a:xfrm>
          <a:prstGeom prst="rect">
            <a:avLst/>
          </a:prstGeom>
          <a:noFill/>
        </p:spPr>
        <p:txBody>
          <a:bodyPr wrap="square" rtlCol="0">
            <a:spAutoFit/>
          </a:bodyPr>
          <a:lstStyle/>
          <a:p>
            <a:pPr algn="ctr"/>
            <a:r>
              <a:rPr lang="es-ES" dirty="0"/>
              <a:t>CLEPSIDRA</a:t>
            </a:r>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8220" y="1988237"/>
            <a:ext cx="2585580" cy="2259399"/>
          </a:xfrm>
          <a:prstGeom prst="rect">
            <a:avLst/>
          </a:prstGeom>
        </p:spPr>
      </p:pic>
      <p:sp>
        <p:nvSpPr>
          <p:cNvPr id="8" name="CuadroTexto 7"/>
          <p:cNvSpPr txBox="1"/>
          <p:nvPr/>
        </p:nvSpPr>
        <p:spPr>
          <a:xfrm>
            <a:off x="4431323" y="4438017"/>
            <a:ext cx="2264899" cy="369332"/>
          </a:xfrm>
          <a:prstGeom prst="rect">
            <a:avLst/>
          </a:prstGeom>
          <a:noFill/>
        </p:spPr>
        <p:txBody>
          <a:bodyPr wrap="square" rtlCol="0">
            <a:spAutoFit/>
          </a:bodyPr>
          <a:lstStyle/>
          <a:p>
            <a:pPr algn="ctr"/>
            <a:r>
              <a:rPr lang="es-ES" dirty="0"/>
              <a:t>LAS OLIMPIADAS</a:t>
            </a:r>
          </a:p>
        </p:txBody>
      </p:sp>
      <p:sp>
        <p:nvSpPr>
          <p:cNvPr id="9" name="CuadroTexto 8"/>
          <p:cNvSpPr txBox="1"/>
          <p:nvPr/>
        </p:nvSpPr>
        <p:spPr>
          <a:xfrm>
            <a:off x="8958469" y="4545185"/>
            <a:ext cx="1961322" cy="369332"/>
          </a:xfrm>
          <a:prstGeom prst="rect">
            <a:avLst/>
          </a:prstGeom>
          <a:noFill/>
        </p:spPr>
        <p:txBody>
          <a:bodyPr wrap="square" rtlCol="0">
            <a:spAutoFit/>
          </a:bodyPr>
          <a:lstStyle/>
          <a:p>
            <a:r>
              <a:rPr lang="es-ES" dirty="0"/>
              <a:t>MOLINO DE AGUA</a:t>
            </a:r>
          </a:p>
        </p:txBody>
      </p:sp>
    </p:spTree>
    <p:extLst>
      <p:ext uri="{BB962C8B-B14F-4D97-AF65-F5344CB8AC3E}">
        <p14:creationId xmlns:p14="http://schemas.microsoft.com/office/powerpoint/2010/main" val="4162408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u="sng" dirty="0"/>
              <a:t>CARTOGRAFÍA DE LA ANTIGUA GRECIA</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89859" y="1516135"/>
            <a:ext cx="5405997" cy="5032376"/>
          </a:xfrm>
        </p:spPr>
      </p:pic>
    </p:spTree>
    <p:extLst>
      <p:ext uri="{BB962C8B-B14F-4D97-AF65-F5344CB8AC3E}">
        <p14:creationId xmlns:p14="http://schemas.microsoft.com/office/powerpoint/2010/main" val="3234217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u="sng" dirty="0"/>
              <a:t>MITO DE AQUILES </a:t>
            </a:r>
          </a:p>
        </p:txBody>
      </p:sp>
      <p:pic>
        <p:nvPicPr>
          <p:cNvPr id="6" name="Marcador de contenido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15094" y="2024461"/>
            <a:ext cx="9961812" cy="3953665"/>
          </a:xfrm>
        </p:spPr>
      </p:pic>
      <p:sp>
        <p:nvSpPr>
          <p:cNvPr id="5" name="Marcador de contenido 4"/>
          <p:cNvSpPr>
            <a:spLocks noGrp="1"/>
          </p:cNvSpPr>
          <p:nvPr>
            <p:ph sz="half" idx="2"/>
          </p:nvPr>
        </p:nvSpPr>
        <p:spPr/>
        <p:txBody>
          <a:bodyPr/>
          <a:lstStyle/>
          <a:p>
            <a:endParaRPr lang="es-ES" dirty="0"/>
          </a:p>
          <a:p>
            <a:pPr marL="0" indent="0">
              <a:buNone/>
            </a:pPr>
            <a:endParaRPr lang="es-ES" dirty="0"/>
          </a:p>
        </p:txBody>
      </p:sp>
    </p:spTree>
    <p:extLst>
      <p:ext uri="{BB962C8B-B14F-4D97-AF65-F5344CB8AC3E}">
        <p14:creationId xmlns:p14="http://schemas.microsoft.com/office/powerpoint/2010/main" val="1512087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u="sng" dirty="0"/>
              <a:t>ENSEÑANZAS MITO DE AQUILES</a:t>
            </a:r>
          </a:p>
        </p:txBody>
      </p:sp>
      <p:sp>
        <p:nvSpPr>
          <p:cNvPr id="3" name="Marcador de contenido 2"/>
          <p:cNvSpPr>
            <a:spLocks noGrp="1"/>
          </p:cNvSpPr>
          <p:nvPr>
            <p:ph idx="1"/>
          </p:nvPr>
        </p:nvSpPr>
        <p:spPr/>
        <p:txBody>
          <a:bodyPr/>
          <a:lstStyle/>
          <a:p>
            <a:r>
              <a:rPr lang="es-ES" dirty="0"/>
              <a:t>LO QUE NOS ENSEÑA EL GRAN MITO DE AQUILES ES QUE TODO EL MUNDO DESDE EL MÁS LISTO AL MENOS SABIO ….TODO EL MUNDO TIENE UN TALÓN DE AQUILES ES DECIR UNA DEBILIDAD</a:t>
            </a:r>
          </a:p>
          <a:p>
            <a:endParaRPr lang="es-ES" dirty="0"/>
          </a:p>
          <a:p>
            <a:pPr marL="0" indent="0">
              <a:buNone/>
            </a:pPr>
            <a:endParaRPr lang="es-ES" dirty="0"/>
          </a:p>
          <a:p>
            <a:r>
              <a:rPr lang="es-ES" dirty="0">
                <a:solidFill>
                  <a:srgbClr val="6666FF"/>
                </a:solidFill>
              </a:rPr>
              <a:t>NOS ENSEÑA QUE TODOS PODEMOS SER VENCIDOS</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0199" y="2814885"/>
            <a:ext cx="2527440" cy="3607346"/>
          </a:xfrm>
          <a:prstGeom prst="rect">
            <a:avLst/>
          </a:prstGeom>
        </p:spPr>
      </p:pic>
    </p:spTree>
    <p:extLst>
      <p:ext uri="{BB962C8B-B14F-4D97-AF65-F5344CB8AC3E}">
        <p14:creationId xmlns:p14="http://schemas.microsoft.com/office/powerpoint/2010/main" val="2459562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b="1" u="sng" dirty="0">
                <a:latin typeface="+mn-lt"/>
              </a:rPr>
              <a:t>EXPLICACIÓN CIENTÍFICA</a:t>
            </a:r>
          </a:p>
        </p:txBody>
      </p:sp>
      <p:sp>
        <p:nvSpPr>
          <p:cNvPr id="3" name="2 Marcador de contenido"/>
          <p:cNvSpPr>
            <a:spLocks noGrp="1"/>
          </p:cNvSpPr>
          <p:nvPr>
            <p:ph idx="1"/>
          </p:nvPr>
        </p:nvSpPr>
        <p:spPr>
          <a:xfrm>
            <a:off x="838200" y="1825625"/>
            <a:ext cx="4671951" cy="4351338"/>
          </a:xfrm>
        </p:spPr>
        <p:txBody>
          <a:bodyPr/>
          <a:lstStyle/>
          <a:p>
            <a:r>
              <a:rPr lang="es-ES" dirty="0"/>
              <a:t>Existe un tendón al que llaman tendón de Aquiles. Si se te rompe es mucho mas difícil de curar porque la sangre llega con mucha mas dificultad.</a:t>
            </a:r>
          </a:p>
        </p:txBody>
      </p:sp>
      <p:pic>
        <p:nvPicPr>
          <p:cNvPr id="4" name="3 Imagen" descr="que-es-tendon-aquiles.jpg"/>
          <p:cNvPicPr>
            <a:picLocks noChangeAspect="1"/>
          </p:cNvPicPr>
          <p:nvPr/>
        </p:nvPicPr>
        <p:blipFill>
          <a:blip r:embed="rId2"/>
          <a:stretch>
            <a:fillRect/>
          </a:stretch>
        </p:blipFill>
        <p:spPr>
          <a:xfrm>
            <a:off x="5508171" y="2059378"/>
            <a:ext cx="5870864" cy="3913909"/>
          </a:xfrm>
          <a:prstGeom prst="rect">
            <a:avLst/>
          </a:prstGeom>
        </p:spPr>
      </p:pic>
    </p:spTree>
    <p:extLst>
      <p:ext uri="{BB962C8B-B14F-4D97-AF65-F5344CB8AC3E}">
        <p14:creationId xmlns:p14="http://schemas.microsoft.com/office/powerpoint/2010/main" val="2340266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a:xfrm>
            <a:off x="838200" y="365125"/>
            <a:ext cx="10515600" cy="1325563"/>
          </a:xfrm>
        </p:spPr>
        <p:txBody>
          <a:bodyPr/>
          <a:lstStyle/>
          <a:p>
            <a:pPr algn="ctr"/>
            <a:r>
              <a:rPr lang="es-ES" b="1" u="sng" dirty="0"/>
              <a:t>GRACIAS</a:t>
            </a:r>
          </a:p>
        </p:txBody>
      </p:sp>
      <p:sp>
        <p:nvSpPr>
          <p:cNvPr id="9" name="Subtítulo 8"/>
          <p:cNvSpPr>
            <a:spLocks noGrp="1"/>
          </p:cNvSpPr>
          <p:nvPr>
            <p:ph idx="1"/>
          </p:nvPr>
        </p:nvSpPr>
        <p:spPr/>
        <p:txBody>
          <a:bodyPr/>
          <a:lstStyle/>
          <a:p>
            <a:r>
              <a:rPr lang="es-ES" dirty="0"/>
              <a:t>ADRIÁN , ALAEDDINE , BESTUER Y PAULA</a:t>
            </a:r>
          </a:p>
        </p:txBody>
      </p:sp>
      <p:pic>
        <p:nvPicPr>
          <p:cNvPr id="11" name="Image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9343" y="2723857"/>
            <a:ext cx="3775417" cy="3775417"/>
          </a:xfrm>
          <a:prstGeom prst="rect">
            <a:avLst/>
          </a:prstGeom>
        </p:spPr>
      </p:pic>
    </p:spTree>
    <p:extLst>
      <p:ext uri="{BB962C8B-B14F-4D97-AF65-F5344CB8AC3E}">
        <p14:creationId xmlns:p14="http://schemas.microsoft.com/office/powerpoint/2010/main" val="380319978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1432</TotalTime>
  <Words>173</Words>
  <Application>Microsoft Office PowerPoint</Application>
  <PresentationFormat>Panorámica</PresentationFormat>
  <Paragraphs>31</Paragraphs>
  <Slides>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8</vt:i4>
      </vt:variant>
    </vt:vector>
  </HeadingPairs>
  <TitlesOfParts>
    <vt:vector size="12" baseType="lpstr">
      <vt:lpstr>Arial</vt:lpstr>
      <vt:lpstr>Calibri</vt:lpstr>
      <vt:lpstr>Calibri Light</vt:lpstr>
      <vt:lpstr>Tema de Office</vt:lpstr>
      <vt:lpstr>LA ANTIGUA GRECIA Y EL MITO DE AQUILES</vt:lpstr>
      <vt:lpstr>Presentación de PowerPoint</vt:lpstr>
      <vt:lpstr>INVENTOS DE LA ANTIGUA GRECIA</vt:lpstr>
      <vt:lpstr>CARTOGRAFÍA DE LA ANTIGUA GRECIA</vt:lpstr>
      <vt:lpstr>MITO DE AQUILES </vt:lpstr>
      <vt:lpstr>ENSEÑANZAS MITO DE AQUILES</vt:lpstr>
      <vt:lpstr>EXPLICACIÓN CIENTÍFICA</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 SANCHEZ TORTOSA</dc:creator>
  <cp:lastModifiedBy>JOSE SANCHEZ TORTOSA</cp:lastModifiedBy>
  <cp:revision>16</cp:revision>
  <dcterms:created xsi:type="dcterms:W3CDTF">2017-02-15T12:06:14Z</dcterms:created>
  <dcterms:modified xsi:type="dcterms:W3CDTF">2017-03-22T07:40:22Z</dcterms:modified>
</cp:coreProperties>
</file>