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015" autoAdjust="0"/>
    <p:restoredTop sz="94660" autoAdjust="0"/>
  </p:normalViewPr>
  <p:slideViewPr>
    <p:cSldViewPr snapToGrid="0">
      <p:cViewPr>
        <p:scale>
          <a:sx n="89" d="100"/>
          <a:sy n="89" d="100"/>
        </p:scale>
        <p:origin x="282" y="-48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1219302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2505261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369786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245472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3831896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1983883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3465375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1209188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609724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4176998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2089135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A26A388-6E72-4CDC-9A4E-03AC5C288736}" type="slidenum">
              <a:rPr lang="es-ES" smtClean="0"/>
              <a:pPr/>
              <a:t>‹Nº›</a:t>
            </a:fld>
            <a:endParaRPr lang="es-E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xmlns="" val="1608015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3242634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4280102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3404860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14309764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FFCDBBA-AD26-49C9-AADB-67F911C6DF3A}" type="datetimeFigureOut">
              <a:rPr lang="es-ES" smtClean="0"/>
              <a:pPr/>
              <a:t>15/03/2017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2784825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CFFCDBBA-AD26-49C9-AADB-67F911C6DF3A}" type="datetimeFigureOut">
              <a:rPr lang="es-ES" smtClean="0"/>
              <a:pPr/>
              <a:t>15/03/2017</a:t>
            </a:fld>
            <a:endParaRPr lang="es-E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s-E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9A26A388-6E72-4CDC-9A4E-03AC5C288736}" type="slidenum">
              <a:rPr lang="es-ES" smtClean="0"/>
              <a:pPr/>
              <a:t>‹Nº›</a:t>
            </a:fld>
            <a:endParaRPr lang="es-ES"/>
          </a:p>
        </p:txBody>
      </p:sp>
    </p:spTree>
    <p:extLst>
      <p:ext uri="{BB962C8B-B14F-4D97-AF65-F5344CB8AC3E}">
        <p14:creationId xmlns:p14="http://schemas.microsoft.com/office/powerpoint/2010/main" xmlns="" val="3072563221"/>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211667" y="974409"/>
            <a:ext cx="9440034" cy="1828801"/>
          </a:xfrm>
        </p:spPr>
        <p:txBody>
          <a:bodyPr/>
          <a:lstStyle/>
          <a:p>
            <a:r>
              <a:rPr lang="es-ES" dirty="0"/>
              <a:t>Hades</a:t>
            </a:r>
          </a:p>
        </p:txBody>
      </p:sp>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505739" y="2885680"/>
            <a:ext cx="2862469" cy="3367611"/>
          </a:xfrm>
          <a:prstGeom prst="rect">
            <a:avLst/>
          </a:prstGeom>
        </p:spPr>
      </p:pic>
    </p:spTree>
    <p:extLst>
      <p:ext uri="{BB962C8B-B14F-4D97-AF65-F5344CB8AC3E}">
        <p14:creationId xmlns:p14="http://schemas.microsoft.com/office/powerpoint/2010/main" xmlns="" val="34137114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Características Generales</a:t>
            </a:r>
          </a:p>
        </p:txBody>
      </p:sp>
      <p:sp>
        <p:nvSpPr>
          <p:cNvPr id="3" name="Marcador de contenido 2"/>
          <p:cNvSpPr>
            <a:spLocks noGrp="1"/>
          </p:cNvSpPr>
          <p:nvPr>
            <p:ph idx="1"/>
          </p:nvPr>
        </p:nvSpPr>
        <p:spPr>
          <a:xfrm>
            <a:off x="634096" y="1624873"/>
            <a:ext cx="10353762" cy="4058751"/>
          </a:xfrm>
        </p:spPr>
        <p:txBody>
          <a:bodyPr/>
          <a:lstStyle/>
          <a:p>
            <a:r>
              <a:rPr lang="es-ES" dirty="0"/>
              <a:t>Es el dios de los muertos y reina sobre ellos</a:t>
            </a:r>
            <a:r>
              <a:rPr lang="es-ES" dirty="0" smtClean="0"/>
              <a:t>.</a:t>
            </a:r>
          </a:p>
          <a:p>
            <a:r>
              <a:rPr lang="es-ES" dirty="0" smtClean="0"/>
              <a:t> </a:t>
            </a:r>
            <a:r>
              <a:rPr lang="es-ES" dirty="0"/>
              <a:t>Es hijo de Crono y Rea, y es hermano de Zeus </a:t>
            </a:r>
            <a:r>
              <a:rPr lang="es-ES" dirty="0" smtClean="0"/>
              <a:t>Poseidón, </a:t>
            </a:r>
            <a:r>
              <a:rPr lang="es-ES" dirty="0"/>
              <a:t>Hera, Hestia y de Deméter.</a:t>
            </a:r>
          </a:p>
          <a:p>
            <a:r>
              <a:rPr lang="es-ES" dirty="0"/>
              <a:t>En los infiernos Hades reina sobre los muertos. Es un amo despiado que no permite a ninguno de sus súbditos volver a la Tierra ,entre, los </a:t>
            </a:r>
            <a:r>
              <a:rPr lang="es-ES" dirty="0" smtClean="0"/>
              <a:t>vivos. </a:t>
            </a:r>
          </a:p>
          <a:p>
            <a:r>
              <a:rPr lang="es-ES" dirty="0" smtClean="0"/>
              <a:t>Tenia un perro con 3 cabezas.</a:t>
            </a:r>
          </a:p>
          <a:p>
            <a:r>
              <a:rPr lang="es-ES" dirty="0" smtClean="0"/>
              <a:t>Y también era llamado  Plutón.</a:t>
            </a:r>
            <a:endParaRPr lang="es-ES" b="1" dirty="0" smtClean="0"/>
          </a:p>
          <a:p>
            <a:endParaRPr lang="es-ES" dirty="0"/>
          </a:p>
        </p:txBody>
      </p:sp>
    </p:spTree>
    <p:extLst>
      <p:ext uri="{BB962C8B-B14F-4D97-AF65-F5344CB8AC3E}">
        <p14:creationId xmlns:p14="http://schemas.microsoft.com/office/powerpoint/2010/main" xmlns="" val="19129758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¿Qué es un mito?</a:t>
            </a:r>
            <a:endParaRPr lang="es-ES" dirty="0"/>
          </a:p>
        </p:txBody>
      </p:sp>
      <p:sp>
        <p:nvSpPr>
          <p:cNvPr id="3" name="2 Marcador de contenido"/>
          <p:cNvSpPr>
            <a:spLocks noGrp="1"/>
          </p:cNvSpPr>
          <p:nvPr>
            <p:ph idx="1"/>
          </p:nvPr>
        </p:nvSpPr>
        <p:spPr/>
        <p:txBody>
          <a:bodyPr/>
          <a:lstStyle/>
          <a:p>
            <a:r>
              <a:rPr lang="es-ES" dirty="0" smtClean="0"/>
              <a:t>Historia fabulosa de tradición oral que explica, por medio de la narración, las acciones de seres que encarnan de forma simbólica fuerzas de la naturaleza, aspectos de la condición humana, etc.; se aplica especialmente a la que narra las acciones de los dioses o héroes de la Antigüedad.</a:t>
            </a:r>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Mito</a:t>
            </a:r>
            <a:endParaRPr lang="es-ES" dirty="0"/>
          </a:p>
        </p:txBody>
      </p:sp>
      <p:sp>
        <p:nvSpPr>
          <p:cNvPr id="3" name="2 Marcador de contenido"/>
          <p:cNvSpPr>
            <a:spLocks noGrp="1"/>
          </p:cNvSpPr>
          <p:nvPr>
            <p:ph idx="1"/>
          </p:nvPr>
        </p:nvSpPr>
        <p:spPr/>
        <p:txBody>
          <a:bodyPr>
            <a:normAutofit lnSpcReduction="10000"/>
          </a:bodyPr>
          <a:lstStyle/>
          <a:p>
            <a:r>
              <a:rPr lang="es-ES" sz="2400" b="1" dirty="0" smtClean="0"/>
              <a:t>Hipómenes y Atalanta:</a:t>
            </a:r>
          </a:p>
          <a:p>
            <a:pPr>
              <a:buNone/>
            </a:pPr>
            <a:r>
              <a:rPr lang="es-ES" sz="2400" b="1" dirty="0" smtClean="0"/>
              <a:t>Según la mitología griega, Atlanta fue abandonada al nacer en un monte, ya que su padre no deseaba tener mas hijos varones. Allí sobrevivió gracias a una osa que amamanto hasta que unos cazadores le encontraron y  la recogieron. Cuando creció se convirtió en una hábil cazadora que se enfrento victoriosa a grandes peligros.</a:t>
            </a:r>
          </a:p>
          <a:p>
            <a:pPr>
              <a:buNone/>
            </a:pPr>
            <a:r>
              <a:rPr lang="es-ES" sz="2400" b="1" dirty="0" smtClean="0"/>
              <a:t>Después de su boda con Hipómenes , la pareja fue feliz durante años. Un día en una de sus cacerías , entraron de manera irrespetuosa en el templo de la diosa Cibeles. Esta, ofendida por su actitud, los castigó convirtiéndolo en leones y condenándolos a tirar de su carro el resto de su vida.</a:t>
            </a:r>
            <a:endParaRPr lang="es-ES" sz="24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Moraleja del mito </a:t>
            </a:r>
            <a:endParaRPr lang="es-ES" dirty="0"/>
          </a:p>
        </p:txBody>
      </p:sp>
      <p:sp>
        <p:nvSpPr>
          <p:cNvPr id="3" name="2 Marcador de contenido"/>
          <p:cNvSpPr>
            <a:spLocks noGrp="1"/>
          </p:cNvSpPr>
          <p:nvPr>
            <p:ph idx="1"/>
          </p:nvPr>
        </p:nvSpPr>
        <p:spPr/>
        <p:txBody>
          <a:bodyPr/>
          <a:lstStyle/>
          <a:p>
            <a:r>
              <a:rPr lang="es-ES" dirty="0" smtClean="0"/>
              <a:t>Que no debes discriminar a las personas por que sean de una manera.</a:t>
            </a:r>
            <a:endParaRPr lang="es-E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zarra">
  <a:themeElements>
    <a:clrScheme name="Pizarra">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Pizarra">
      <a:majorFont>
        <a:latin typeface="Calisto MT"/>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zarra">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xmlns="" name="Slate" id="{C3F70B94-7CE9-428E-ADC1-3269CC2C3385}" vid="{3F2DE9A5-64E6-437C-A389-CC4477E817E8}"/>
    </a:ext>
  </a:extLst>
</a:theme>
</file>

<file path=docProps/app.xml><?xml version="1.0" encoding="utf-8"?>
<Properties xmlns="http://schemas.openxmlformats.org/officeDocument/2006/extended-properties" xmlns:vt="http://schemas.openxmlformats.org/officeDocument/2006/docPropsVTypes">
  <Template>Flow</Template>
  <TotalTime>73</TotalTime>
  <Words>280</Words>
  <Application>Microsoft Office PowerPoint</Application>
  <PresentationFormat>Personalizado</PresentationFormat>
  <Paragraphs>15</Paragraphs>
  <Slides>5</Slides>
  <Notes>0</Notes>
  <HiddenSlides>0</HiddenSlides>
  <MMClips>0</MMClips>
  <ScaleCrop>false</ScaleCrop>
  <HeadingPairs>
    <vt:vector size="4" baseType="variant">
      <vt:variant>
        <vt:lpstr>Tema</vt:lpstr>
      </vt:variant>
      <vt:variant>
        <vt:i4>1</vt:i4>
      </vt:variant>
      <vt:variant>
        <vt:lpstr>Títulos de diapositiva</vt:lpstr>
      </vt:variant>
      <vt:variant>
        <vt:i4>5</vt:i4>
      </vt:variant>
    </vt:vector>
  </HeadingPairs>
  <TitlesOfParts>
    <vt:vector size="6" baseType="lpstr">
      <vt:lpstr>Pizarra</vt:lpstr>
      <vt:lpstr>Hades</vt:lpstr>
      <vt:lpstr>Características Generales</vt:lpstr>
      <vt:lpstr>¿Qué es un mito?</vt:lpstr>
      <vt:lpstr>Mito</vt:lpstr>
      <vt:lpstr>Moraleja del mito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Hades</dc:title>
  <dc:creator>Usuario_042</dc:creator>
  <cp:lastModifiedBy>Profesor</cp:lastModifiedBy>
  <cp:revision>10</cp:revision>
  <dcterms:created xsi:type="dcterms:W3CDTF">2017-02-22T08:46:33Z</dcterms:created>
  <dcterms:modified xsi:type="dcterms:W3CDTF">2017-03-15T08:47:08Z</dcterms:modified>
</cp:coreProperties>
</file>